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58" r:id="rId4"/>
    <p:sldId id="279" r:id="rId5"/>
    <p:sldId id="265" r:id="rId6"/>
    <p:sldId id="266" r:id="rId7"/>
    <p:sldId id="259" r:id="rId8"/>
    <p:sldId id="260" r:id="rId9"/>
    <p:sldId id="268" r:id="rId10"/>
    <p:sldId id="269" r:id="rId11"/>
    <p:sldId id="270" r:id="rId12"/>
    <p:sldId id="271" r:id="rId13"/>
    <p:sldId id="272" r:id="rId14"/>
    <p:sldId id="274" r:id="rId15"/>
    <p:sldId id="273" r:id="rId16"/>
    <p:sldId id="275" r:id="rId17"/>
    <p:sldId id="276" r:id="rId18"/>
    <p:sldId id="277" r:id="rId19"/>
    <p:sldId id="278" r:id="rId20"/>
    <p:sldId id="262" r:id="rId21"/>
    <p:sldId id="263" r:id="rId22"/>
    <p:sldId id="267" r:id="rId2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D5AB"/>
    <a:srgbClr val="AC14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6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8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09T04:25:48.005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1 187,'0'-1,"0"1,0-1,0 1,0-1,0 1,0-1,0 1,0-1,0 1,0-1,0 1,0-1,1 1,-1-1,0 1,0-1,1 1,-1 0,0-1,0 1,1-1,-1 1,0 0,1-1,-1 1,1 0,-1-1,0 1,1 0,-1 0,1-1,-1 1,1 0,0 0,19 5,20 24,-37-27,10 8,1 1,1-2,0 0,0 0,1-2,0 0,0-1,0 0,1-1,0-1,0-1,0 0,0-1,22-1,-34-1,7 1,0-1,0-1,0 0,-1 0,21-6,-29 6,1 0,-1-1,0 1,0-1,0 0,0 0,-1 0,1-1,0 1,-1 0,0-1,1 0,-1 0,0 1,0-1,-1 0,1-1,-1 1,1 0,-1 0,0-1,0 1,0-7,2-6,-1 1,0-1,-1 1,-1-1,-1 0,0 0,-5-24,5 36,0 0,0 0,0 1,0-1,-1 1,0-1,1 1,-1-1,-1 1,1 0,0 0,-1 0,1 0,-1 1,0-1,0 1,0-1,0 1,0 0,-1 0,1 1,-1-1,1 0,-1 1,0 0,1 0,-1 0,0 1,0-1,1 1,-1 0,0 0,0 0,0 0,-6 2,-13 4,1 1,0 1,0 1,1 1,0 1,-36 25,-6 1,43-26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09T04:25:48.783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1 53,'0'6,"6"2,8 1,9-3,6-1,-2-9,1-3,2-6,2-2,-4-4,-14 1,-15 10,-13 6,-5 4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09T04:25:49.171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09T04:25:49.543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0,'0'7,"0"7,0 9,0 6,0 4,0 4,0 0,0 2,0-1,0-6</inkml:trace>
  <inkml:trace contextRef="#ctx0" brushRef="#br0" timeOffset="1">1 369,'0'0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09T04:25:50.569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109 295,'-13'-29,"3"7,-28-66,30 73,0-1,1 0,1-1,1 1,0-1,-4-27,11 30,6 20,6 23,-7 20,-2-1,-1 2,-7 83,1-41,2-83,1-4,-1 0,0-1,0 1,0-1,-1 1,1-1,-1 1,0-1,0 1,-1-1,1 1,-1-1,0 0,-3 5,4-9,1 0,-1 0,1 0,-1 0,1 0,-1 0,1 0,-1 0,1 0,-1 0,1 0,0 0,-1 0,1 0,-1-1,1 1,-1 0,1 0,-1-1,1 1,0 0,-1-1,1 1,0 0,-1-1,1 1,0 0,-1-1,1 1,0-1,0 1,-1-1,1 1,0 0,0-1,0 1,0-1,0 1,0-1,0 1,0-1,0 1,0-2,0 2,-5-19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04:26:12.881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0"/>
      <inkml:brushProperty name="anchorY" value="0"/>
      <inkml:brushProperty name="scaleFactor" value="0.5"/>
    </inkml:brush>
  </inkml:definitions>
  <inkml:trace contextRef="#ctx0" brushRef="#br0">371 665 24575,'0'0'0,"0"6"0,-7 3 0,0 6 0,6-1 0,10-2 0,9-3 0,8-3 0,6-10 0,-4-9 0,2-2 0,0 1 0,-4-4 0,0 2 0,-5-3 0,1 2 0,3 4 0,-5-3 0,-4-4 0,3 2 0,2 3 0,5-3 0,-11 3 0,-12 4 0,-12 3 0,-19 3 0,-9 3 0,2 9 0,-1 8 0,0 0 0,0 0 0,7 4 0,1-4 0,-1-2 0,6 3 0,-2-3 0,6 4 0,12-2 0,7-17 0,0 3 0,0-1 0,0 0 0,0 0 0,0 1 0,0-1 0,0 0 0,0 0 0,0 0 0,0 1 0,0-1 0,0 0 0,0 0 0,0 0 0,0 1 0,1-1 0,-1 0 0,0 0 0,0 0 0,0 0 0,0 1 0,0-1 0,1 0 0,-1 0 0,0 0 0,0 0 0,0 0 0,0 1 0,1-1 0,-1 0 0,0 0 0,0 0 0,0 0 0,1 0 0,-1 0 0,0 0 0,0 0 0,0 0 0,1 0 0,-1 0 0,0 0 0,18 1 0,1-10 0,6-10 0,4 1 0,3-6 0,3 4 0,1-4 0,2 5 0,-8-2 0,0-4 0,0 4 0,-14 4 0,-13 5 0,-14 5 0,-11 3 0,0 11 0,-6 0 0,-3 2 0,5 5 0,-1-1 0,-2-2 0,13-2 0,-2-4 0,6-9 0,-4-2 0,-4-1 0,-5 0 0,3-5 0,11 1 0,13 1 0,5-4 0,9 1 0,1-4 0,5 1 0,-3-3 0,-4-5 0,-11 3 0,-12 4 0,-11 5 0,6 5 0,10-5 0,11 3 0,3-6 0,2-5 0,-10 1 0,-10 4 0,-3-4 0,-15 4 0,0-4 0,-4 3 0,-3 4 0,-2 3 0,-2 11 0,0 3 0,6 9 0,15 0 0,15-14 0,-1 0 0,1 1 0,0-1 0,0 1 0,0-1 0,-1 1 0,1-1 0,0 1 0,0-1 0,0 1 0,0-1 0,0 1 0,0-1 0,0 1 0,0-1 0,0 1 0,0-1 0,0 1 0,0-1 0,0 1 0,1-1 0,-1 1 0,0-1 0,0 1 0,1 0 0,13 8 0,10-2 0,1-10 0,-3-10 0,-6 6 0,-12 1 0,-12 2 0,-5 10 0,-7 1 0,2 8 0,2 6 0,12-1 0,11-2 0,-5-20 0,-1 2 0,1 1 0,-1-1 0,1 0 0,-1 1 0,1-1 0,-1 0 0,1 0 0,-1 0 0,1 0 0,-1-1 0,1 1 0,-1 0 0,3-1 0,38-13 0,6-4 0,2-7 0,-9-5 0,-2 4 0,-17 6 0,-18 5 0,-14 6 0,-13 12 0,-8 3 0,2 9 0,-3-1 0,7 7 0,-1-3 0,-1 3 0,5 4 0,5 4 0,12-4 0,14-5 0,10-7 0,16 3 0,6-4 0,-4-10 0,-14-4 0,-17-2 0,-15 0 0,-5 7 0,-9 9 0,-6 1 0,-3 7 0,-4 5 0,7 5 0,13-4 0,16-6 0,13-5 0,11-6 0,7-4 0,-1-11 0,1-2 0,1 0 0,-6-7 0,-14 2 0,-13 1 0,-14 4 0,-10 3 0,0 9 0,-4 9 0,-2 9 0,5 7 0,13-2 0,14-27 0,-1 1 0,0 0 0,0 1 0,0-1 0,0 0 0,0 0 0,0 0 0,1 0 0,-1 0 0,0 1 0,1-1 0,-1 0 0,1 0 0,-1 0 0,1 0 0,-1 0 0,1 0 0,0 0 0,0 0 0,14 8 0,9-7 0,7-11 0,4-3 0,2-7 0,1-6 0,-6-5 0,-2 4 0,-14 5 0,-14 6 0,-14 6 0,-11 4 0,-8 4 0,2 8 0,-2 2 0,-1 7 0,-1-1 0,5 5 0,0 5 0,0-4 0,-3 4 0,6 2 0,26-26 0,-1 0 0,-1 1 0,0-1 0,0 0 0,1 1 0,-1-1 0,1 1 0,-1-1 0,1 1 0,0 0 0,-1-1 0,1 1 0,0 2 0,0-3 0,0 0 0,0 0 0,1 0 0,-1 0 0,0 1 0,1-1 0,-1 0 0,1 0 0,-1 0 0,1 0 0,-1-1 0,1 1 0,0 0 0,-1 0 0,1 0 0,0 0 0,1 0 0,20 12 0,9-6 0,13-3 0,3-10 0,1-2 0,-2-8 0,-2-6 0,-2-6 0,-3 3 0,0-3 0,-9-1 0,-1 4 0,-8-1 0,-13 6 0,-13 5 0,-13 5 0,-9 5 0,-6 2 0,-4 10 0,-2 1 0,7 8 0,-7-1 0,8 5 0,-1 5 0,0-3 0,-1 2 0,6 4 0,0-5 0,6 2 0,6 2 0,5 3 0,5 2 0,10-5 0,-3-25 0,-1 0 0,1 0 0,-1 0 0,1-1 0,-1 1 0,1 0 0,-1-1 0,1 1 0,0-1 0,4 3 0,24 10 0,15-6 0,3-11 0,8-3 0,-1-9 0,-2-7 0,-5-6 0,-3-5 0,-4 5 0,-10-2 0,-2 7 0,0 6 0,-6-1 0,-14 4 0,-13 3 0,-13 4 0,-8 3 0,-8 3 0,-3 0 0,-3 2 0,0-1 0,-1 8 0,1 8 0,8 7 0,9 6 0,7 5 0,-1-5 0,12-7 0,6-21 0,-2 0 0,0 0 0,1 0 0,-1 0 0,1 0 0,-1 0 0,1 0 0,-1 0 0,1-1 0,-1 1 0,1 0 0,0 0 0,-1-1 0,1 1 0,0 0 0,0-1 0,0 1 0,1 0 0,23 9 0,1-13 0,-10-3 0,-14-1 0,-12-1 0,-4 10 0,-1 8 0,3 10 0,3 7 0,10-1 0,11-5 0,8-6 0,9-5 0,4-4 0,-3-11 0,-7-10 0,-14-1 0,-14 1 0,-12 4 0,-10 2 0,1 12 0,-3 1 0,5 10 0,-2 0 0,6 6 0,5 5 0,5 4 0,12-4 0,10-5 0,10-5 0,7-7 0,-2-10 0,3-4 0,1-2 0,-6-6 0,-5-6 0,-7-7 0,-6-4 0,-10 4 0,-11 5 0,-2 14 0,-6 6 0,3 12 0,-5 3 0,5 6 0,11-1 0,10-18 0,-2 1 0,0 0 0,1-1 0,-1 1 0,0 0 0,1 0 0,-1 0 0,0 0 0,1-1 0,-1 1 0,1 0 0,0-1 0,-1 1 0,1 0 0,-1-1 0,1 1 0,0-1 0,-1 1 0,3 0 0,21 10 0,1-11 0,-1-11 0,-6-10 0,-13 0 0,-5 10 0,-11 4 0,-1 12 0,-1 11 0,3 8 0,11 0 0,9-4 0,-5-5 0,-7-5 0,-10-4 0,-9-4 0,0 6 0,-4-1 0,3 7 0,-2-1 0,5 5 0,4 6 0,12-11 0,13-11 0,2-12 0,1-11 0,5-1 0,6 3 0,4-3 0,11-3 0,3-4 0,2-3 0,-1 5 0,-8-1 0,-9-1 0,-2 5 0,-7-1 0,-6-2 0,-4-2 0,-4-4 0,-9 7 0,-9 5 0,-1-1 0,-6 7 0,-4 3 0,-5 5 0,-2 2 0,-3 4 0,-1 0 0,0 2 0,-1 0 0,8 7 0,7 8 0,8 6 0,14 0 0,12-4 0,11-4 0,15-5 0,-3-11 0,4-11 0,0-2 0,-8-6 0,-1 2 0,1-5 0,-6-2 0,-7-4 0,-13-2 0,-12 4 0,-4-1 0,-8 7 0,1-1 0,-4 4 0,-4-1 0,-3 4 0,-3 3 0,-3 5 0,0 3 0,-1 3 0,-1 1 0,1 2 0,-1-1 0,1 1 0,0 0 0,0-1 0,7 8 0,1 7 0,0 0 0,6 6 0,6 4 0,5 5 0,6 3 0,3 3 0,2 0 0,9 2 0,0 0 0,1-1 0,5-6 0,-1-2 0,-2 1 0,5-6 0,-3 0 0,4 3 0,6-6 0,-3 3 0,3-5 0,-4 3 0,4-5 0,-5 3 0,3-4 0,3-3 0,4-4 0,3-4 0,3-2 0,2-2 0,1-1 0,0-1 0,1 0 0,-1 0 0,0 1 0,0-8 0,-7-7 0,-1 0 0,1-7 0,0 4 0,3-4 0,1 3 0,-6-2 0,-7-4 0,1 4 0,1 5 0,-4-3 0,-4-3 0,-12-4 0,-5-5 0,-9 6 0,-10-3 0,-6 6 0,-5 6 0,-4 6 0,-1 4 0,-2 3 0,1-5 0,-1 1 0,2 0 0,-1 2 0,1 1 0,0 2 0,0 1 0,0 0 0,1 1 0,-1 1 0,0-1 0,0 0 0,7 8 0,1 0 0,7 7 0,7 6 0,5 6 0,-3-3 0,3 4 0,3 1 0,1 2 0,3 3 0,1 1 0,1 1 0,1 1 0,1 0 0,7-7 0,7-1 0,8-6 0,6-7 0,4-7 0,4-3 0,0-4 0,2-2 0,-1-1 0,0 0 0,0 0 0,-8-8 0,-7-6 0,-2-1 0,-5-5 0,2 3 0,-3-5 0,3-2 0,-3-4 0,-3-3 0,4 5 0,-3-2 0,-3 0 0,-3-2 0,-3-3 0,-1 0 0,-3-2 0,-7 7 0,-1-1 0,0 1 0,-6 5 0,2-1 0,-6 6 0,-5-3 0,3-2 0,-4-4 0,4-3 0,-2 5 0,-4 5 0,5 0 0,-3 5 0,-3 4 0,5-3 0,-3 3 0,-2 3 0,-3 2 0,-2 3 0,-2 2 0,-2 1 0,-1 1 0,0 1 0,0-1 0,-1 1 0,1-1 0,7 8 0,1 0 0,7 7 0,-1-1 0,5 5 0,5 5 0,-2 4 0,3 5 0,2 1 0,4 3 0,2 0 0,2 1 0,1-1 0,1 1 0,1-1 0,-1 1 0,1-1 0,-1 0 0,1 0 0,6-8 0,8 0 0,0 0 0,-1 2 0,4-6 0,-3 1 0,4-6 0,-3 3 0,4-6 0,-3 4 0,-4 2 0,3-3 0,5-4 0,4-5 0,-3 4 0,3-4 0,3-2 0,3-3 0,2-2 0,2-2 0,1-1 0,1-1 0,0 0 0,1-1 0,-1 1 0,-7-8 0,-8-7 0,0-1 0,-6-5 0,2 2 0,-3-3 0,3 4 0,5 4 0,-3-3 0,-4-4 0,2 3 0,-3-4 0,-4-4 0,4 4 0,-3-2 0,-2-3 0,-3-3 0,-2-3 0,-3-1 0,-1-2 0,-1-1 0,-1 0 0,-7-1 0,0 1 0,-7 7 0,-7 0 0,-5 8 0,3-1 0,-3 5 0,-2 6 0,-3 3 0,-1 5 0,-2 1 0,-1 3 0,-1 1 0,-1 0 0,1-1 0,0 1 0,0 0 0,0-1 0,0 0 0,0 0 0,0 1 0,0-2 0,8 9 0,0 0 0,7 6 0,-1 0 0,-2-2 0,4 5 0,5 4 0,-2-3 0,4 5 0,4 3 0,2 4 0,4 2 0,2 3 0,2 2 0,0 0 0,8-7 0,7-7 0,1-1 0,6 1 0,-4 4 0,5-5 0,-5 3 0,4-6 0,2-4 0,-2 2 0,2-3 0,2-4 0,4-3 0,2-2 0,2-3 0,2-2 0,1 0 0,0-1 0,1 1 0,-1-1 0,1 1 0,-1-1 0,0 1 0,0 0 0,-1 0 0,1-7 0,-7-8 0,-1 0 0,-7-7 0,-7-3 0,2 2 0,-4-2 0,-3-3 0,-3-2 0,-4-3 0,-1-2 0,-2-1 0,0-1 0,-1 0 0,1-1 0,-1 1 0,1 0 0,-8 7 0,0 0 0,-7 8 0,1-1 0,-5 6 0,-5 4 0,-4 5 0,-5 3 0,-1 3 0,-3 2 0,0 1 0,-1-1 0,1 1 0,-1 0 0,1 0 0,-1-1 0,8 7 0,1 8 0,0 8 0,-2 6 0,-1 4 0,6 3 0,6 1 0,-1-6 0,5 0 0,-3-8 0,4 1 0,4 2 0,3 2 0,3 3 0,3 2 0,1 2 0,1 1 0,1 1 0,0 1 0,-1-1 0,1 0 0,6-7 0,1 0 0,7-8 0,-1 1 0,5-5 0,5-6 0,4-3 0,4-4 0,3-3 0,2-2 0,0-1 0,1 0 0,-1 1 0,1-1 0,0-7 0,-1-8 0,-8-6 0,1 0 0,-1-4 0,2-2 0,-7-3 0,3 4 0,-7-1 0,2-1 0,-4-1 0,-5-3 0,-5-2 0,-3 0 0,-3-2 0,-1 0 0,-2 0 0,1 0 0,-8-1 0,-1 1 0,-6 0 0,-7 8 0,3-1 0,-5 1 0,4-1 0,-3 5 0,5-2 0,-3 0 0,-4 4 0,-3 6 0,-3 5 0,-3 6 0,-2 2 0,-1 3 0,0 2 0,-1 0 0,1 0 0,6 7 0,2 8 0,7 6 0,-1 0 0,5 3 0,6 4 0,4 2 0,-4-5 0,-5-5 0,1 0 0,3 3 0,3 2 0,4 4 0,2 3 0,3 2 0,7-6 0,2 1 0,0 0 0,-1 1 0,6-5 0,5-6 0,-1 0 0,4-5 0,-2 4 0,3-5 0,-4 5 0,3-3 0,-4 3 0,4-3 0,3 4 0,-4-3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94FE8-1A78-490D-BE81-12E5D503A2E4}" type="datetimeFigureOut">
              <a:rPr lang="it-IT" smtClean="0"/>
              <a:t>09/11/2021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C8A07-94EE-4C70-96AB-ECDD30ED6C4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37532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94FE8-1A78-490D-BE81-12E5D503A2E4}" type="datetimeFigureOut">
              <a:rPr lang="it-IT" smtClean="0"/>
              <a:t>09/11/2021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C8A07-94EE-4C70-96AB-ECDD30ED6C4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6689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94FE8-1A78-490D-BE81-12E5D503A2E4}" type="datetimeFigureOut">
              <a:rPr lang="it-IT" smtClean="0"/>
              <a:t>09/11/2021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C8A07-94EE-4C70-96AB-ECDD30ED6C4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36673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94FE8-1A78-490D-BE81-12E5D503A2E4}" type="datetimeFigureOut">
              <a:rPr lang="it-IT" smtClean="0"/>
              <a:t>09/11/2021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C8A07-94EE-4C70-96AB-ECDD30ED6C4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2397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94FE8-1A78-490D-BE81-12E5D503A2E4}" type="datetimeFigureOut">
              <a:rPr lang="it-IT" smtClean="0"/>
              <a:t>09/11/2021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C8A07-94EE-4C70-96AB-ECDD30ED6C4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25812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94FE8-1A78-490D-BE81-12E5D503A2E4}" type="datetimeFigureOut">
              <a:rPr lang="it-IT" smtClean="0"/>
              <a:t>09/11/2021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C8A07-94EE-4C70-96AB-ECDD30ED6C4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36618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94FE8-1A78-490D-BE81-12E5D503A2E4}" type="datetimeFigureOut">
              <a:rPr lang="it-IT" smtClean="0"/>
              <a:t>09/11/2021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C8A07-94EE-4C70-96AB-ECDD30ED6C4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01175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94FE8-1A78-490D-BE81-12E5D503A2E4}" type="datetimeFigureOut">
              <a:rPr lang="it-IT" smtClean="0"/>
              <a:t>09/11/2021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C8A07-94EE-4C70-96AB-ECDD30ED6C4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9506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94FE8-1A78-490D-BE81-12E5D503A2E4}" type="datetimeFigureOut">
              <a:rPr lang="it-IT" smtClean="0"/>
              <a:t>09/11/2021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C8A07-94EE-4C70-96AB-ECDD30ED6C4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92367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94FE8-1A78-490D-BE81-12E5D503A2E4}" type="datetimeFigureOut">
              <a:rPr lang="it-IT" smtClean="0"/>
              <a:t>09/11/2021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C8A07-94EE-4C70-96AB-ECDD30ED6C4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7528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94FE8-1A78-490D-BE81-12E5D503A2E4}" type="datetimeFigureOut">
              <a:rPr lang="it-IT" smtClean="0"/>
              <a:t>09/11/2021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C8A07-94EE-4C70-96AB-ECDD30ED6C4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2208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794FE8-1A78-490D-BE81-12E5D503A2E4}" type="datetimeFigureOut">
              <a:rPr lang="it-IT" smtClean="0"/>
              <a:t>09/11/2021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2C8A07-94EE-4C70-96AB-ECDD30ED6C4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0879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image" Target="../media/image41.JPG"/><Relationship Id="rId7" Type="http://schemas.openxmlformats.org/officeDocument/2006/relationships/image" Target="../media/image45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10" Type="http://schemas.openxmlformats.org/officeDocument/2006/relationships/image" Target="../media/image48.JPG"/><Relationship Id="rId4" Type="http://schemas.openxmlformats.org/officeDocument/2006/relationships/image" Target="../media/image42.JPG"/><Relationship Id="rId9" Type="http://schemas.openxmlformats.org/officeDocument/2006/relationships/image" Target="../media/image4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63.jpeg"/><Relationship Id="rId4" Type="http://schemas.openxmlformats.org/officeDocument/2006/relationships/image" Target="../media/image52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13" Type="http://schemas.openxmlformats.org/officeDocument/2006/relationships/image" Target="../media/image10.png"/><Relationship Id="rId3" Type="http://schemas.openxmlformats.org/officeDocument/2006/relationships/image" Target="../media/image4.jpeg"/><Relationship Id="rId7" Type="http://schemas.openxmlformats.org/officeDocument/2006/relationships/image" Target="../media/image7.png"/><Relationship Id="rId12" Type="http://schemas.openxmlformats.org/officeDocument/2006/relationships/customXml" Target="../ink/ink4.xml"/><Relationship Id="rId17" Type="http://schemas.openxmlformats.org/officeDocument/2006/relationships/image" Target="../media/image12.png"/><Relationship Id="rId2" Type="http://schemas.openxmlformats.org/officeDocument/2006/relationships/image" Target="../media/image3.jpeg"/><Relationship Id="rId16" Type="http://schemas.openxmlformats.org/officeDocument/2006/relationships/customXml" Target="../ink/ink6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.xml"/><Relationship Id="rId11" Type="http://schemas.openxmlformats.org/officeDocument/2006/relationships/image" Target="../media/image9.png"/><Relationship Id="rId5" Type="http://schemas.openxmlformats.org/officeDocument/2006/relationships/image" Target="../media/image6.jpg"/><Relationship Id="rId15" Type="http://schemas.openxmlformats.org/officeDocument/2006/relationships/image" Target="../media/image11.png"/><Relationship Id="rId10" Type="http://schemas.openxmlformats.org/officeDocument/2006/relationships/customXml" Target="../ink/ink3.xml"/><Relationship Id="rId4" Type="http://schemas.openxmlformats.org/officeDocument/2006/relationships/image" Target="../media/image5.jpeg"/><Relationship Id="rId9" Type="http://schemas.openxmlformats.org/officeDocument/2006/relationships/image" Target="../media/image8.png"/><Relationship Id="rId14" Type="http://schemas.openxmlformats.org/officeDocument/2006/relationships/customXml" Target="../ink/ink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-131064" y="1671003"/>
            <a:ext cx="9144000" cy="2387600"/>
          </a:xfrm>
        </p:spPr>
        <p:txBody>
          <a:bodyPr>
            <a:normAutofit fontScale="90000"/>
          </a:bodyPr>
          <a:lstStyle/>
          <a:p>
            <a:br>
              <a:rPr lang="it-IT">
                <a:latin typeface="Algerian" panose="04020705040A02060702" pitchFamily="82" charset="0"/>
              </a:rPr>
            </a:br>
            <a:br>
              <a:rPr lang="it-IT">
                <a:latin typeface="Algerian" panose="04020705040A02060702" pitchFamily="82" charset="0"/>
              </a:rPr>
            </a:br>
            <a:br>
              <a:rPr lang="it-IT" sz="4400">
                <a:latin typeface="Algerian" panose="04020705040A02060702" pitchFamily="82" charset="0"/>
              </a:rPr>
            </a:br>
            <a:br>
              <a:rPr lang="it-IT" sz="4400">
                <a:latin typeface="Algerian" panose="04020705040A02060702" pitchFamily="82" charset="0"/>
              </a:rPr>
            </a:br>
            <a:r>
              <a:rPr lang="it-IT" sz="4400">
                <a:solidFill>
                  <a:srgbClr val="FF0000"/>
                </a:solidFill>
                <a:latin typeface="Algerian" panose="04020705040A02060702" pitchFamily="82" charset="0"/>
              </a:rPr>
              <a:t>benvenuti nella scuola dell’infanzia statale </a:t>
            </a:r>
            <a:br>
              <a:rPr lang="it-IT" sz="4400">
                <a:solidFill>
                  <a:srgbClr val="FF0000"/>
                </a:solidFill>
                <a:latin typeface="Algerian" panose="04020705040A02060702" pitchFamily="82" charset="0"/>
              </a:rPr>
            </a:br>
            <a:r>
              <a:rPr lang="it-IT" sz="4400">
                <a:solidFill>
                  <a:srgbClr val="FF0000"/>
                </a:solidFill>
                <a:latin typeface="Algerian" panose="04020705040A02060702" pitchFamily="82" charset="0"/>
              </a:rPr>
              <a:t>di porretta terme</a:t>
            </a:r>
            <a:br>
              <a:rPr lang="it-IT" sz="4400">
                <a:solidFill>
                  <a:srgbClr val="FF0000"/>
                </a:solidFill>
                <a:latin typeface="Algerian" panose="04020705040A02060702" pitchFamily="82" charset="0"/>
              </a:rPr>
            </a:br>
            <a:br>
              <a:rPr lang="it-IT" sz="4400">
                <a:latin typeface="Algerian" panose="04020705040A02060702" pitchFamily="82" charset="0"/>
              </a:rPr>
            </a:br>
            <a:br>
              <a:rPr lang="it-IT" sz="4400">
                <a:latin typeface="Algerian" panose="04020705040A02060702" pitchFamily="82" charset="0"/>
              </a:rPr>
            </a:br>
            <a:r>
              <a:rPr lang="it-IT" sz="3100">
                <a:solidFill>
                  <a:schemeClr val="accent2">
                    <a:lumMod val="50000"/>
                  </a:schemeClr>
                </a:solidFill>
                <a:latin typeface="Algerian" panose="04020705040A02060702" pitchFamily="82" charset="0"/>
              </a:rPr>
              <a:t>Istituto comprensivo</a:t>
            </a:r>
            <a:br>
              <a:rPr lang="it-IT" sz="3100">
                <a:solidFill>
                  <a:schemeClr val="accent2">
                    <a:lumMod val="50000"/>
                  </a:schemeClr>
                </a:solidFill>
                <a:latin typeface="Algerian" panose="04020705040A02060702" pitchFamily="82" charset="0"/>
              </a:rPr>
            </a:br>
            <a:r>
              <a:rPr lang="it-IT" sz="3100">
                <a:solidFill>
                  <a:schemeClr val="accent2">
                    <a:lumMod val="50000"/>
                  </a:schemeClr>
                </a:solidFill>
                <a:latin typeface="Algerian" panose="04020705040A02060702" pitchFamily="82" charset="0"/>
              </a:rPr>
              <a:t>Porretta Terme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980" y="3344586"/>
            <a:ext cx="4096612" cy="2361048"/>
          </a:xfrm>
          <a:prstGeom prst="rect">
            <a:avLst/>
          </a:prstGeom>
        </p:spPr>
      </p:pic>
      <p:pic>
        <p:nvPicPr>
          <p:cNvPr id="5" name="The-Weeknd-Blinding-Lights-_Official-Audio_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777"/>
                  <p14:fade in="2000" out="5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28886" y="7599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021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7000">
        <p15:prstTrans prst="curtains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00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6000">
                <a:latin typeface="Algerian" panose="04020705040A02060702" pitchFamily="82" charset="0"/>
              </a:rPr>
              <a:t>Le nostre attività:</a:t>
            </a:r>
            <a:br>
              <a:rPr lang="it-IT" sz="6000">
                <a:latin typeface="Algerian" panose="04020705040A02060702" pitchFamily="82" charset="0"/>
              </a:rPr>
            </a:br>
            <a:r>
              <a:rPr lang="it-IT" sz="2700">
                <a:latin typeface="Algerian" panose="04020705040A02060702" pitchFamily="82" charset="0"/>
              </a:rPr>
              <a:t>routine, calendario, presenze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488" y="1946923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58527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7000">
        <p14:switch dir="r"/>
      </p:transition>
    </mc:Choice>
    <mc:Fallback xmlns="">
      <p:transition spd="slow" advClick="0" advTm="7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00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latin typeface="Algerian" panose="04020705040A02060702" pitchFamily="82" charset="0"/>
              </a:rPr>
              <a:t>Le emozioni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2808" y="2300805"/>
            <a:ext cx="4064000" cy="3048000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318" y="306453"/>
            <a:ext cx="3444462" cy="2583347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340" y="3349690"/>
            <a:ext cx="3890216" cy="2917662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630" y="568018"/>
            <a:ext cx="3297247" cy="263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2787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7000">
        <p15:prstTrans prst="airplane"/>
      </p:transition>
    </mc:Choice>
    <mc:Fallback xmlns="">
      <p:transition spd="slow" advClick="0" advTm="7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00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93" y="733485"/>
            <a:ext cx="3015555" cy="2261667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2743">
            <a:off x="530553" y="3879576"/>
            <a:ext cx="3169330" cy="2376997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68" t="12178" r="4320" b="47421"/>
          <a:stretch/>
        </p:blipFill>
        <p:spPr>
          <a:xfrm>
            <a:off x="3958031" y="152020"/>
            <a:ext cx="4180951" cy="3424598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498" y="3749613"/>
            <a:ext cx="4062012" cy="3046509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9020432" y="1153297"/>
            <a:ext cx="28256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>
                <a:solidFill>
                  <a:schemeClr val="accent4">
                    <a:lumMod val="60000"/>
                    <a:lumOff val="40000"/>
                  </a:schemeClr>
                </a:solidFill>
              </a:rPr>
              <a:t>Gioia…paura…rabbia…tristezza…angoscia… … …</a:t>
            </a:r>
          </a:p>
        </p:txBody>
      </p:sp>
    </p:spTree>
    <p:extLst>
      <p:ext uri="{BB962C8B-B14F-4D97-AF65-F5344CB8AC3E}">
        <p14:creationId xmlns:p14="http://schemas.microsoft.com/office/powerpoint/2010/main" val="216341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7000">
        <p14:doors dir="vert"/>
      </p:transition>
    </mc:Choice>
    <mc:Fallback xmlns="">
      <p:transition spd="slow" advClick="0" advTm="7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00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>
                <a:latin typeface="Algerian" panose="04020705040A02060702" pitchFamily="82" charset="0"/>
              </a:rPr>
              <a:t>I colori: le sfumature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192" y="2176671"/>
            <a:ext cx="3887863" cy="2915898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309" y="2369975"/>
            <a:ext cx="4143253" cy="310744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794924" y="2262069"/>
            <a:ext cx="4431004" cy="3323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18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7000">
        <p14:warp dir="in"/>
      </p:transition>
    </mc:Choice>
    <mc:Fallback xmlns="">
      <p:transition spd="slow" advClick="0" advTm="7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00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latin typeface="Algerian" panose="04020705040A02060702" pitchFamily="82" charset="0"/>
              </a:rPr>
              <a:t>L’autunno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704" y="271849"/>
            <a:ext cx="4234231" cy="3226484"/>
          </a:xfr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69527" y="1768609"/>
            <a:ext cx="2319360" cy="173952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19439" y="779849"/>
            <a:ext cx="4064000" cy="30480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1093" y="4818170"/>
            <a:ext cx="2240691" cy="1680518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15056">
            <a:off x="5917461" y="4067153"/>
            <a:ext cx="2921684" cy="2191263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72065">
            <a:off x="3668556" y="4085001"/>
            <a:ext cx="2471351" cy="1853513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572" y="1657348"/>
            <a:ext cx="2224215" cy="1906031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59" y="4037223"/>
            <a:ext cx="2182341" cy="1636756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194" y="5070515"/>
            <a:ext cx="1897281" cy="142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44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split orient="vert"/>
      </p:transition>
    </mc:Choice>
    <mc:Fallback xmlns="">
      <p:transition spd="slow" advClick="0" advTm="7000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00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>
                <a:latin typeface="Algerian" panose="04020705040A02060702" pitchFamily="82" charset="0"/>
              </a:rPr>
              <a:t>L’inverno</a:t>
            </a:r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16" y="1656959"/>
            <a:ext cx="5528086" cy="4146065"/>
          </a:xfr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205" y="1803368"/>
            <a:ext cx="5332876" cy="3999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44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7000">
        <p14:glitter pattern="hexagon"/>
      </p:transition>
    </mc:Choice>
    <mc:Fallback xmlns="">
      <p:transition spd="slow" advClick="0" advTm="7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00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64529" y="1691417"/>
            <a:ext cx="6369883" cy="1325563"/>
          </a:xfrm>
        </p:spPr>
        <p:txBody>
          <a:bodyPr/>
          <a:lstStyle/>
          <a:p>
            <a:pPr algn="ctr"/>
            <a:r>
              <a:rPr lang="it-IT">
                <a:latin typeface="Algerian" panose="04020705040A02060702" pitchFamily="82" charset="0"/>
              </a:rPr>
              <a:t>L’arte nelle sue forme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420" y="4167903"/>
            <a:ext cx="2676871" cy="2159107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9169" y="1538853"/>
            <a:ext cx="2740097" cy="2055073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492" y="3215494"/>
            <a:ext cx="2846920" cy="2159107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47212" y="2077608"/>
            <a:ext cx="2740096" cy="210658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740" y="238720"/>
            <a:ext cx="5176220" cy="135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36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:dissolve/>
      </p:transition>
    </mc:Choice>
    <mc:Fallback xmlns="">
      <p:transition spd="slow" advClick="0" advTm="7000">
        <p:dissolv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00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183" y="886407"/>
            <a:ext cx="7741298" cy="5458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552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7000">
        <p14:shred/>
      </p:transition>
    </mc:Choice>
    <mc:Fallback xmlns="">
      <p:transition spd="slow" advClick="0" advTm="7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00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20347" y="253157"/>
            <a:ext cx="10515600" cy="1325563"/>
          </a:xfrm>
        </p:spPr>
        <p:txBody>
          <a:bodyPr/>
          <a:lstStyle/>
          <a:p>
            <a:pPr algn="ctr"/>
            <a:r>
              <a:rPr lang="it-IT">
                <a:latin typeface="Algerian" panose="04020705040A02060702" pitchFamily="82" charset="0"/>
              </a:rPr>
              <a:t>Attività didattiche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96" y="498490"/>
            <a:ext cx="3677321" cy="2757991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726" y="3874498"/>
            <a:ext cx="3741136" cy="2805852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44400" y="3677197"/>
            <a:ext cx="3013779" cy="304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942" y="1386227"/>
            <a:ext cx="3077440" cy="230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9493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7000">
        <p15:prstTrans prst="fallOver"/>
      </p:transition>
    </mc:Choice>
    <mc:Fallback xmlns="">
      <p:transition spd="slow" advClick="0" advTm="7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00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>
                <a:latin typeface="Algerian" panose="04020705040A02060702" pitchFamily="82" charset="0"/>
              </a:rPr>
              <a:t>Il natale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60" y="578496"/>
            <a:ext cx="3474435" cy="2605827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559" y="1370181"/>
            <a:ext cx="2795037" cy="209627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23387" y="1737049"/>
            <a:ext cx="4064000" cy="30480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750" y="3788230"/>
            <a:ext cx="2008414" cy="2677885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96" t="34694" r="32282" b="43265"/>
          <a:stretch/>
        </p:blipFill>
        <p:spPr>
          <a:xfrm>
            <a:off x="1546765" y="3557549"/>
            <a:ext cx="3842182" cy="290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0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7000">
        <p14:pan dir="u"/>
      </p:transition>
    </mc:Choice>
    <mc:Fallback xmlns="">
      <p:transition spd="slow" advClick="0" advTm="7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76943" y="379380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4400">
                <a:latin typeface="Algerian" panose="04020705040A02060702" pitchFamily="82" charset="0"/>
              </a:rPr>
              <a:t>Il nostro giardino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34" y="1418253"/>
            <a:ext cx="4130351" cy="3097763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775" y="1192779"/>
            <a:ext cx="2873829" cy="2724539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6604" y="2967133"/>
            <a:ext cx="3122645" cy="2341984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011" y="4266834"/>
            <a:ext cx="3583266" cy="2388844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8" name="Input penna 7">
                <a:extLst>
                  <a:ext uri="{FF2B5EF4-FFF2-40B4-BE49-F238E27FC236}">
                    <a16:creationId xmlns:a16="http://schemas.microsoft.com/office/drawing/2014/main" id="{20E534D3-D91D-461E-9219-BBE87BDB6AA2}"/>
                  </a:ext>
                </a:extLst>
              </p14:cNvPr>
              <p14:cNvContentPartPr/>
              <p14:nvPr/>
            </p14:nvContentPartPr>
            <p14:xfrm>
              <a:off x="6201172" y="5047722"/>
              <a:ext cx="176400" cy="108720"/>
            </p14:xfrm>
          </p:contentPart>
        </mc:Choice>
        <mc:Fallback>
          <p:pic>
            <p:nvPicPr>
              <p:cNvPr id="8" name="Input penna 7">
                <a:extLst>
                  <a:ext uri="{FF2B5EF4-FFF2-40B4-BE49-F238E27FC236}">
                    <a16:creationId xmlns:a16="http://schemas.microsoft.com/office/drawing/2014/main" id="{20E534D3-D91D-461E-9219-BBE87BDB6AA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147532" y="4940082"/>
                <a:ext cx="284040" cy="32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9" name="Input penna 8">
                <a:extLst>
                  <a:ext uri="{FF2B5EF4-FFF2-40B4-BE49-F238E27FC236}">
                    <a16:creationId xmlns:a16="http://schemas.microsoft.com/office/drawing/2014/main" id="{5220D627-8E4A-443A-BD06-FAC4AFEAB3BD}"/>
                  </a:ext>
                </a:extLst>
              </p14:cNvPr>
              <p14:cNvContentPartPr/>
              <p14:nvPr/>
            </p14:nvContentPartPr>
            <p14:xfrm>
              <a:off x="6214852" y="4976802"/>
              <a:ext cx="83520" cy="31320"/>
            </p14:xfrm>
          </p:contentPart>
        </mc:Choice>
        <mc:Fallback>
          <p:pic>
            <p:nvPicPr>
              <p:cNvPr id="9" name="Input penna 8">
                <a:extLst>
                  <a:ext uri="{FF2B5EF4-FFF2-40B4-BE49-F238E27FC236}">
                    <a16:creationId xmlns:a16="http://schemas.microsoft.com/office/drawing/2014/main" id="{5220D627-8E4A-443A-BD06-FAC4AFEAB3B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161212" y="4869162"/>
                <a:ext cx="191160" cy="24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0" name="Input penna 9">
                <a:extLst>
                  <a:ext uri="{FF2B5EF4-FFF2-40B4-BE49-F238E27FC236}">
                    <a16:creationId xmlns:a16="http://schemas.microsoft.com/office/drawing/2014/main" id="{DC958B37-CECA-457A-ACB6-AFEBFEB7257D}"/>
                  </a:ext>
                </a:extLst>
              </p14:cNvPr>
              <p14:cNvContentPartPr/>
              <p14:nvPr/>
            </p14:nvContentPartPr>
            <p14:xfrm>
              <a:off x="6254452" y="4995522"/>
              <a:ext cx="360" cy="360"/>
            </p14:xfrm>
          </p:contentPart>
        </mc:Choice>
        <mc:Fallback>
          <p:pic>
            <p:nvPicPr>
              <p:cNvPr id="10" name="Input penna 9">
                <a:extLst>
                  <a:ext uri="{FF2B5EF4-FFF2-40B4-BE49-F238E27FC236}">
                    <a16:creationId xmlns:a16="http://schemas.microsoft.com/office/drawing/2014/main" id="{DC958B37-CECA-457A-ACB6-AFEBFEB7257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200812" y="4887882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1" name="Input penna 10">
                <a:extLst>
                  <a:ext uri="{FF2B5EF4-FFF2-40B4-BE49-F238E27FC236}">
                    <a16:creationId xmlns:a16="http://schemas.microsoft.com/office/drawing/2014/main" id="{06DAAE2F-55E8-418B-9AD4-E8F88DA2D06E}"/>
                  </a:ext>
                </a:extLst>
              </p14:cNvPr>
              <p14:cNvContentPartPr/>
              <p14:nvPr/>
            </p14:nvContentPartPr>
            <p14:xfrm>
              <a:off x="6227812" y="5022162"/>
              <a:ext cx="360" cy="133200"/>
            </p14:xfrm>
          </p:contentPart>
        </mc:Choice>
        <mc:Fallback>
          <p:pic>
            <p:nvPicPr>
              <p:cNvPr id="11" name="Input penna 10">
                <a:extLst>
                  <a:ext uri="{FF2B5EF4-FFF2-40B4-BE49-F238E27FC236}">
                    <a16:creationId xmlns:a16="http://schemas.microsoft.com/office/drawing/2014/main" id="{06DAAE2F-55E8-418B-9AD4-E8F88DA2D06E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174172" y="4914162"/>
                <a:ext cx="108000" cy="34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2" name="Input penna 11">
                <a:extLst>
                  <a:ext uri="{FF2B5EF4-FFF2-40B4-BE49-F238E27FC236}">
                    <a16:creationId xmlns:a16="http://schemas.microsoft.com/office/drawing/2014/main" id="{AFB92734-40A1-43A0-A462-47A5F78C82A8}"/>
                  </a:ext>
                </a:extLst>
              </p14:cNvPr>
              <p14:cNvContentPartPr/>
              <p14:nvPr/>
            </p14:nvContentPartPr>
            <p14:xfrm>
              <a:off x="6202612" y="4995522"/>
              <a:ext cx="39240" cy="176400"/>
            </p14:xfrm>
          </p:contentPart>
        </mc:Choice>
        <mc:Fallback>
          <p:pic>
            <p:nvPicPr>
              <p:cNvPr id="12" name="Input penna 11">
                <a:extLst>
                  <a:ext uri="{FF2B5EF4-FFF2-40B4-BE49-F238E27FC236}">
                    <a16:creationId xmlns:a16="http://schemas.microsoft.com/office/drawing/2014/main" id="{AFB92734-40A1-43A0-A462-47A5F78C82A8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148612" y="4887882"/>
                <a:ext cx="146880" cy="39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16">
            <p14:nvContentPartPr>
              <p14:cNvPr id="13" name="Input penna 12">
                <a:extLst>
                  <a:ext uri="{FF2B5EF4-FFF2-40B4-BE49-F238E27FC236}">
                    <a16:creationId xmlns:a16="http://schemas.microsoft.com/office/drawing/2014/main" id="{D5651A85-47A3-427F-BE0A-67AFF3DC5EBA}"/>
                  </a:ext>
                </a:extLst>
              </p14:cNvPr>
              <p14:cNvContentPartPr/>
              <p14:nvPr/>
            </p14:nvContentPartPr>
            <p14:xfrm>
              <a:off x="6067972" y="4849002"/>
              <a:ext cx="394200" cy="334440"/>
            </p14:xfrm>
          </p:contentPart>
        </mc:Choice>
        <mc:Fallback>
          <p:pic>
            <p:nvPicPr>
              <p:cNvPr id="13" name="Input penna 12">
                <a:extLst>
                  <a:ext uri="{FF2B5EF4-FFF2-40B4-BE49-F238E27FC236}">
                    <a16:creationId xmlns:a16="http://schemas.microsoft.com/office/drawing/2014/main" id="{D5651A85-47A3-427F-BE0A-67AFF3DC5EBA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059332" y="4840002"/>
                <a:ext cx="411840" cy="352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90690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7000">
        <p15:prstTrans prst="wind"/>
      </p:transition>
    </mc:Choice>
    <mc:Fallback xmlns="">
      <p:transition spd="slow" advClick="0" advTm="7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26" y="2435291"/>
            <a:ext cx="2913872" cy="3885163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335" y="2507083"/>
            <a:ext cx="4117910" cy="3088433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412" y="2777671"/>
            <a:ext cx="4080588" cy="3060441"/>
          </a:xfrm>
          <a:prstGeom prst="rect">
            <a:avLst/>
          </a:prstGeom>
        </p:spPr>
      </p:pic>
      <p:sp>
        <p:nvSpPr>
          <p:cNvPr id="9" name="Ovale 8"/>
          <p:cNvSpPr/>
          <p:nvPr/>
        </p:nvSpPr>
        <p:spPr>
          <a:xfrm>
            <a:off x="4027328" y="354562"/>
            <a:ext cx="3185236" cy="16981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/>
              <a:t>Sezione</a:t>
            </a:r>
          </a:p>
          <a:p>
            <a:pPr algn="ctr"/>
            <a:r>
              <a:rPr lang="it-IT" sz="3200"/>
              <a:t> 3 anni</a:t>
            </a:r>
          </a:p>
        </p:txBody>
      </p:sp>
    </p:spTree>
    <p:extLst>
      <p:ext uri="{BB962C8B-B14F-4D97-AF65-F5344CB8AC3E}">
        <p14:creationId xmlns:p14="http://schemas.microsoft.com/office/powerpoint/2010/main" val="371348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ella a 5 punte 3"/>
          <p:cNvSpPr/>
          <p:nvPr/>
        </p:nvSpPr>
        <p:spPr>
          <a:xfrm>
            <a:off x="4114800" y="195944"/>
            <a:ext cx="3424335" cy="1629681"/>
          </a:xfrm>
          <a:prstGeom prst="star5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/>
              <a:t>Sezione </a:t>
            </a:r>
          </a:p>
          <a:p>
            <a:pPr algn="ctr"/>
            <a:r>
              <a:rPr lang="it-IT" sz="2000"/>
              <a:t>4 anni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62" y="449906"/>
            <a:ext cx="3163078" cy="4217437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595" y="894414"/>
            <a:ext cx="3764635" cy="3772929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099" y="2901778"/>
            <a:ext cx="4064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5891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fracture"/>
      </p:transition>
    </mc:Choice>
    <mc:Fallback xmlns="">
      <p:transition spd="slow" advClick="0" advTm="4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00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10184" y="1194689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it-IT" sz="4400" i="1">
                <a:latin typeface="Algerian" panose="04020705040A02060702" pitchFamily="82" charset="0"/>
              </a:rPr>
              <a:t>Insegnare</a:t>
            </a:r>
            <a:r>
              <a:rPr lang="it-IT" i="1"/>
              <a:t> </a:t>
            </a:r>
          </a:p>
          <a:p>
            <a:pPr marL="0" indent="0" algn="ctr">
              <a:buNone/>
            </a:pPr>
            <a:endParaRPr lang="it-IT" i="1"/>
          </a:p>
          <a:p>
            <a:pPr marL="0" indent="0" algn="ctr">
              <a:buNone/>
            </a:pPr>
            <a:r>
              <a:rPr lang="it-IT" sz="3600" i="1"/>
              <a:t>è il mestiere più importante </a:t>
            </a:r>
          </a:p>
          <a:p>
            <a:pPr marL="0" indent="0" algn="ctr">
              <a:buNone/>
            </a:pPr>
            <a:r>
              <a:rPr lang="it-IT" sz="3600" i="1"/>
              <a:t>senza il quale non esisterebbero tutti gli altri</a:t>
            </a:r>
          </a:p>
          <a:p>
            <a:pPr marL="0" indent="0" algn="ctr">
              <a:buNone/>
            </a:pPr>
            <a:endParaRPr lang="it-IT" sz="3600" i="1"/>
          </a:p>
          <a:p>
            <a:pPr marL="0" indent="0" algn="ctr">
              <a:buNone/>
            </a:pPr>
            <a:r>
              <a:rPr lang="it-IT">
                <a:latin typeface="Algerian" panose="04020705040A02060702" pitchFamily="82" charset="0"/>
              </a:rPr>
              <a:t> </a:t>
            </a:r>
            <a:r>
              <a:rPr lang="it-IT" sz="4400" i="1">
                <a:latin typeface="Algerian" panose="04020705040A02060702" pitchFamily="82" charset="0"/>
              </a:rPr>
              <a:t>mestieri</a:t>
            </a:r>
          </a:p>
        </p:txBody>
      </p:sp>
    </p:spTree>
    <p:extLst>
      <p:ext uri="{BB962C8B-B14F-4D97-AF65-F5344CB8AC3E}">
        <p14:creationId xmlns:p14="http://schemas.microsoft.com/office/powerpoint/2010/main" val="394985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7000">
        <p15:prstTrans prst="curtains"/>
      </p:transition>
    </mc:Choice>
    <mc:Fallback xmlns="">
      <p:transition spd="slow" advClick="0" advTm="7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F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>
                <a:solidFill>
                  <a:srgbClr val="0070C0"/>
                </a:solidFill>
                <a:latin typeface="Algerian" panose="04020705040A02060702" pitchFamily="82" charset="0"/>
              </a:rPr>
              <a:t>Entriamo nella nostra scuola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687" y="1534367"/>
            <a:ext cx="6188364" cy="499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4926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7000">
        <p15:prstTrans prst="origami"/>
      </p:transition>
    </mc:Choice>
    <mc:Fallback xmlns="">
      <p:transition spd="slow" advClick="0" advTm="7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00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65205" y="1042109"/>
            <a:ext cx="10515600" cy="1325563"/>
          </a:xfrm>
        </p:spPr>
        <p:txBody>
          <a:bodyPr/>
          <a:lstStyle/>
          <a:p>
            <a:pPr algn="ctr"/>
            <a:r>
              <a:rPr lang="it-IT">
                <a:latin typeface="Algerian" panose="04020705040A02060702" pitchFamily="82" charset="0"/>
              </a:rPr>
              <a:t>L’ingresso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86" b="12550"/>
          <a:stretch/>
        </p:blipFill>
        <p:spPr>
          <a:xfrm>
            <a:off x="7718247" y="1161660"/>
            <a:ext cx="4333009" cy="403629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05" y="436605"/>
            <a:ext cx="3155479" cy="2366609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33340" y="2769973"/>
            <a:ext cx="4064000" cy="304800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2155" y="3573076"/>
            <a:ext cx="3146168" cy="2359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074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7000">
        <p14:prism isContent="1" isInverted="1"/>
      </p:transition>
    </mc:Choice>
    <mc:Fallback xmlns="">
      <p:transition spd="slow" advClick="0" advTm="7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06" y="365125"/>
            <a:ext cx="4651224" cy="3488418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510" y="2034073"/>
            <a:ext cx="5386873" cy="4040155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280" y="4123290"/>
            <a:ext cx="3486150" cy="231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07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7000">
        <p14:reveal/>
      </p:transition>
    </mc:Choice>
    <mc:Fallback xmlns="">
      <p:transition spd="slow" advClick="0" advTm="7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F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e 4"/>
          <p:cNvSpPr/>
          <p:nvPr/>
        </p:nvSpPr>
        <p:spPr>
          <a:xfrm>
            <a:off x="9629192" y="1184988"/>
            <a:ext cx="2024743" cy="216470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/>
              <a:t>Fiabe</a:t>
            </a:r>
          </a:p>
          <a:p>
            <a:pPr algn="ctr"/>
            <a:r>
              <a:rPr lang="it-IT"/>
              <a:t>Intorno </a:t>
            </a:r>
          </a:p>
          <a:p>
            <a:pPr algn="ctr"/>
            <a:r>
              <a:rPr lang="it-IT"/>
              <a:t>Al camino</a:t>
            </a:r>
          </a:p>
        </p:txBody>
      </p:sp>
      <p:sp>
        <p:nvSpPr>
          <p:cNvPr id="6" name="Freccia a destra 5"/>
          <p:cNvSpPr/>
          <p:nvPr/>
        </p:nvSpPr>
        <p:spPr>
          <a:xfrm>
            <a:off x="345232" y="2163981"/>
            <a:ext cx="1782147" cy="143691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/>
              <a:t>La biblioteca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937" y="643596"/>
            <a:ext cx="5017122" cy="3762842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07435">
            <a:off x="6809171" y="3361812"/>
            <a:ext cx="3407717" cy="255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8638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7000">
        <p15:prstTrans prst="crush"/>
      </p:transition>
    </mc:Choice>
    <mc:Fallback xmlns="">
      <p:transition spd="slow" advClick="0" advTm="7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00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>
                <a:latin typeface="Algerian" panose="04020705040A02060702" pitchFamily="82" charset="0"/>
              </a:rPr>
              <a:t>La nostra sezione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75" y="1499054"/>
            <a:ext cx="5801784" cy="4351338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037" y="1961276"/>
            <a:ext cx="4064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24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7000">
        <p14:ripple/>
      </p:transition>
    </mc:Choice>
    <mc:Fallback xmlns="">
      <p:transition spd="slow" advClick="0" advTm="7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00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364" y="234059"/>
            <a:ext cx="8622562" cy="6466921"/>
          </a:xfrm>
        </p:spPr>
      </p:pic>
    </p:spTree>
    <p:extLst>
      <p:ext uri="{BB962C8B-B14F-4D97-AF65-F5344CB8AC3E}">
        <p14:creationId xmlns:p14="http://schemas.microsoft.com/office/powerpoint/2010/main" val="404608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7000">
        <p14:glitter pattern="hexagon"/>
      </p:transition>
    </mc:Choice>
    <mc:Fallback xmlns="">
      <p:transition spd="slow" advClick="0" advTm="7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00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39" y="1771135"/>
            <a:ext cx="5355959" cy="4016970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685" y="583055"/>
            <a:ext cx="5681057" cy="4260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0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7000">
        <p:checker/>
      </p:transition>
    </mc:Choice>
    <mc:Fallback xmlns="">
      <p:transition spd="slow" advClick="0" advTm="7000">
        <p:checker/>
      </p:transition>
    </mc:Fallback>
  </mc:AlternateContent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</TotalTime>
  <Words>100</Words>
  <Application>Microsoft Office PowerPoint</Application>
  <PresentationFormat>Widescreen</PresentationFormat>
  <Paragraphs>28</Paragraphs>
  <Slides>22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22</vt:i4>
      </vt:variant>
    </vt:vector>
  </HeadingPairs>
  <TitlesOfParts>
    <vt:vector size="27" baseType="lpstr">
      <vt:lpstr>Algerian</vt:lpstr>
      <vt:lpstr>Arial</vt:lpstr>
      <vt:lpstr>Calibri</vt:lpstr>
      <vt:lpstr>Calibri Light</vt:lpstr>
      <vt:lpstr>Tema di Office</vt:lpstr>
      <vt:lpstr>    benvenuti nella scuola dell’infanzia statale  di porretta terme   Istituto comprensivo Porretta Terme</vt:lpstr>
      <vt:lpstr>Presentazione standard di PowerPoint</vt:lpstr>
      <vt:lpstr>Entriamo nella nostra scuola</vt:lpstr>
      <vt:lpstr>L’ingresso</vt:lpstr>
      <vt:lpstr>Presentazione standard di PowerPoint</vt:lpstr>
      <vt:lpstr>Presentazione standard di PowerPoint</vt:lpstr>
      <vt:lpstr>La nostra sezione</vt:lpstr>
      <vt:lpstr>Presentazione standard di PowerPoint</vt:lpstr>
      <vt:lpstr>Presentazione standard di PowerPoint</vt:lpstr>
      <vt:lpstr>Le nostre attività: routine, calendario, presenze</vt:lpstr>
      <vt:lpstr>Le emozioni</vt:lpstr>
      <vt:lpstr>Presentazione standard di PowerPoint</vt:lpstr>
      <vt:lpstr>I colori: le sfumature</vt:lpstr>
      <vt:lpstr>L’autunno</vt:lpstr>
      <vt:lpstr>L’inverno</vt:lpstr>
      <vt:lpstr>L’arte nelle sue forme</vt:lpstr>
      <vt:lpstr>Presentazione standard di PowerPoint</vt:lpstr>
      <vt:lpstr>Attività didattiche</vt:lpstr>
      <vt:lpstr>Il natale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SCUOLA DELL’INFANZIA STATALE DI Porretta terme</dc:title>
  <dc:creator>Riccardo Nucci - riccardo.nucci2@studio.unibo.it</dc:creator>
  <cp:lastModifiedBy>Simona</cp:lastModifiedBy>
  <cp:revision>25</cp:revision>
  <dcterms:created xsi:type="dcterms:W3CDTF">2021-01-05T16:22:38Z</dcterms:created>
  <dcterms:modified xsi:type="dcterms:W3CDTF">2021-11-09T04:26:36Z</dcterms:modified>
</cp:coreProperties>
</file>